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430A-CCCF-4142-8F84-0FBAB661E536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24D5-FB82-48A2-B926-E49124E5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4D5-FB82-48A2-B926-E49124E52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9616D61-9B85-421A-AEC2-DCC17F590AE9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AE5FA71-EDB4-4BBB-A221-68FC6DDC3C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47849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One Bone in the Body</a:t>
            </a:r>
            <a:endParaRPr lang="en-US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345" y="250767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Opening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V="1">
            <a:off x="3491345" y="2738505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3200400" y="2738506"/>
            <a:ext cx="2909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297380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2840" y="525780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ller" panose="04020404031007020602" pitchFamily="82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ront Side of the 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4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</a:t>
            </a:r>
            <a:r>
              <a:rPr lang="en-US" sz="4400" dirty="0">
                <a:solidFill>
                  <a:schemeClr val="bg1"/>
                </a:solidFill>
                <a:latin typeface="Chiller" panose="04020404031007020602" pitchFamily="82" charset="0"/>
              </a:rPr>
              <a:t>l</a:t>
            </a:r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Starts To Cover Bone From the Openings in the Bone</a:t>
            </a:r>
            <a:endParaRPr lang="en-US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09402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Opening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3334021"/>
            <a:ext cx="2909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334094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90899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8108" y="548640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ller" panose="04020404031007020602" pitchFamily="82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ront Side of the 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" y="0"/>
            <a:ext cx="9144000" cy="6858000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 Starts to Form a Layer By Covering the </a:t>
            </a:r>
            <a:r>
              <a:rPr lang="en-US" sz="44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Bonc</a:t>
            </a:r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Further</a:t>
            </a:r>
            <a:endParaRPr lang="en-US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05715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595494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3829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Opening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09855" y="2590568"/>
            <a:ext cx="2909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533400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ller" panose="04020404031007020602" pitchFamily="82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ront Side of the 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6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" y="0"/>
            <a:ext cx="9138180" cy="6853635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 Starts to Form a Layer By Covering the </a:t>
            </a:r>
            <a:r>
              <a:rPr lang="en-US" sz="44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Bonc</a:t>
            </a:r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Further</a:t>
            </a:r>
            <a:endParaRPr lang="en-US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8288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72934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047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Back Side of the 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 Almost Fully Covers the Bone–After the Enamel Fully Covers the Bone, 1-2 More Layers Will Be Added and Will Follow the Same Process</a:t>
            </a:r>
            <a:endParaRPr lang="en-US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595493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05715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26474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Opening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1200" y="3057158"/>
            <a:ext cx="0" cy="207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5540" y="332462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3622" y="184803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ller" panose="04020404031007020602" pitchFamily="82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ront Side of the 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9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365"/>
            <a:ext cx="9138180" cy="6853635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 Almost Fully Covers the Bone–After the Enamel Fully Covers the Bone, 1-2 More Layers Will Be Added and Will Follow the Same Process</a:t>
            </a:r>
            <a:endParaRPr lang="en-US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Back Side of the 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1475" y="34290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4958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61404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Enamel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01805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Bone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8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3200"/>
            <a:ext cx="7680960" cy="10668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hiller" panose="04020404031007020602" pitchFamily="82" charset="0"/>
              </a:rPr>
              <a:t>Thank You for Watching!</a:t>
            </a:r>
            <a:endParaRPr lang="en-US" sz="6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31</TotalTime>
  <Words>144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PowerPoint Presentation</vt:lpstr>
      <vt:lpstr>Enamel Starts To Cover Bone From the Openings in the Bone</vt:lpstr>
      <vt:lpstr>Enamel Starts to Form a Layer By Covering the Bonc Further</vt:lpstr>
      <vt:lpstr>Enamel Starts to Form a Layer By Covering the Bonc Further</vt:lpstr>
      <vt:lpstr>Enamel Almost Fully Covers the Bone–After the Enamel Fully Covers the Bone, 1-2 More Layers Will Be Added and Will Follow the Same Process</vt:lpstr>
      <vt:lpstr>Enamel Almost Fully Covers the Bone–After the Enamel Fully Covers the Bone, 1-2 More Layers Will Be Added and Will Follow the Same Process</vt:lpstr>
      <vt:lpstr>Thank You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sanchith</dc:creator>
  <cp:lastModifiedBy>sanchith</cp:lastModifiedBy>
  <cp:revision>4</cp:revision>
  <dcterms:created xsi:type="dcterms:W3CDTF">2014-06-03T02:44:18Z</dcterms:created>
  <dcterms:modified xsi:type="dcterms:W3CDTF">2014-06-03T03:16:01Z</dcterms:modified>
</cp:coreProperties>
</file>